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4"/>
  </p:notesMasterIdLst>
  <p:sldIdLst>
    <p:sldId id="267" r:id="rId2"/>
    <p:sldId id="260" r:id="rId3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B0002"/>
    <a:srgbClr val="00628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702"/>
    <p:restoredTop sz="89362" autoAdjust="0"/>
  </p:normalViewPr>
  <p:slideViewPr>
    <p:cSldViewPr snapToGrid="0" snapToObjects="1" showGuides="1">
      <p:cViewPr varScale="1">
        <p:scale>
          <a:sx n="96" d="100"/>
          <a:sy n="96" d="100"/>
        </p:scale>
        <p:origin x="552" y="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183D96-1A0E-5F44-9EE9-B258C9288E6B}" type="datetimeFigureOut">
              <a:rPr lang="pl-PL" smtClean="0"/>
              <a:t>2024-11-06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0972B37-BCD9-594D-892C-C8A0FFADF3A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7862400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noProof="0" dirty="0"/>
              <a:t>The total time of presentation – </a:t>
            </a:r>
            <a:r>
              <a:rPr lang="pl-PL" noProof="0" dirty="0" err="1"/>
              <a:t>up</a:t>
            </a:r>
            <a:r>
              <a:rPr lang="pl-PL" noProof="0" dirty="0"/>
              <a:t> </a:t>
            </a:r>
            <a:r>
              <a:rPr lang="en-US" noProof="0" dirty="0"/>
              <a:t>to 15 minutes.</a:t>
            </a:r>
          </a:p>
          <a:p>
            <a:r>
              <a:rPr lang="pl-PL" noProof="0" dirty="0"/>
              <a:t>The </a:t>
            </a:r>
            <a:r>
              <a:rPr lang="pl-PL" noProof="0" dirty="0" err="1"/>
              <a:t>whole</a:t>
            </a:r>
            <a:r>
              <a:rPr lang="pl-PL" noProof="0" dirty="0"/>
              <a:t> </a:t>
            </a:r>
            <a:r>
              <a:rPr lang="pl-PL" noProof="0" dirty="0" err="1"/>
              <a:t>presentation</a:t>
            </a:r>
            <a:r>
              <a:rPr lang="en-US" noProof="0" dirty="0"/>
              <a:t>, </a:t>
            </a:r>
            <a:r>
              <a:rPr lang="pl-PL" noProof="0" dirty="0" err="1"/>
              <a:t>should</a:t>
            </a:r>
            <a:r>
              <a:rPr lang="pl-PL" noProof="0" dirty="0"/>
              <a:t> be </a:t>
            </a:r>
            <a:r>
              <a:rPr lang="pl-PL" noProof="0" dirty="0" err="1"/>
              <a:t>prepared</a:t>
            </a:r>
            <a:r>
              <a:rPr lang="pl-PL" noProof="0" dirty="0"/>
              <a:t> in </a:t>
            </a:r>
            <a:r>
              <a:rPr lang="en-US" noProof="0" dirty="0"/>
              <a:t>English</a:t>
            </a:r>
            <a:r>
              <a:rPr lang="pl-PL" noProof="0" dirty="0"/>
              <a:t> </a:t>
            </a:r>
            <a:r>
              <a:rPr lang="pl-PL" noProof="0" dirty="0" err="1"/>
              <a:t>language</a:t>
            </a:r>
            <a:r>
              <a:rPr lang="pl-PL" noProof="0" dirty="0"/>
              <a:t> with </a:t>
            </a:r>
            <a:r>
              <a:rPr lang="pl-PL" noProof="0" dirty="0" err="1"/>
              <a:t>exception</a:t>
            </a:r>
            <a:r>
              <a:rPr lang="pl-PL" noProof="0" dirty="0"/>
              <a:t> of </a:t>
            </a:r>
            <a:r>
              <a:rPr lang="pl-PL" noProof="0" dirty="0" err="1"/>
              <a:t>implementation</a:t>
            </a:r>
            <a:r>
              <a:rPr lang="pl-PL" noProof="0" dirty="0"/>
              <a:t> </a:t>
            </a:r>
            <a:r>
              <a:rPr lang="pl-PL" noProof="0" dirty="0" err="1"/>
              <a:t>doctorate</a:t>
            </a:r>
            <a:r>
              <a:rPr lang="pl-PL" noProof="0" dirty="0"/>
              <a:t>.</a:t>
            </a:r>
            <a:endParaRPr lang="pl-PL" sz="1200" dirty="0">
              <a:latin typeface="Arial Narrow" panose="020B0606020202030204" pitchFamily="34" charset="0"/>
            </a:endParaRP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0972B37-BCD9-594D-892C-C8A0FFADF3A7}" type="slidenum">
              <a:rPr lang="pl-PL" smtClean="0"/>
              <a:t>1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85100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08F4EEC-3F1A-2D4B-9538-1FE29323F72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72E21399-03CE-C241-9939-94E0DBA4EB6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E4FDB90B-C0EE-364A-8BC3-CC7227D4A5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657E8E-B182-2045-8B3C-F57C7AD39D1B}" type="datetimeFigureOut">
              <a:rPr lang="pl-PL" smtClean="0"/>
              <a:t>2024-11-06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6CD4576E-00E1-4C41-A714-3B6A32DEB0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DE0409D3-EBE7-7D47-82AA-FE017945AD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BEBEC-DFE7-4348-9041-D14859B9D83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6391882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2D8B7BB-6402-3A45-A3EE-4044CEC0ED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69D2626B-991C-1445-BA78-5FB9497956F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1673F213-731E-9543-90CC-35EEA06488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657E8E-B182-2045-8B3C-F57C7AD39D1B}" type="datetimeFigureOut">
              <a:rPr lang="pl-PL" smtClean="0"/>
              <a:t>2024-11-06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2223C04A-78C8-9C44-B88D-A64A16B70F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6499CBB0-4649-4E4B-B8DE-E0032D1761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BEBEC-DFE7-4348-9041-D14859B9D83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5535328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>
            <a:extLst>
              <a:ext uri="{FF2B5EF4-FFF2-40B4-BE49-F238E27FC236}">
                <a16:creationId xmlns:a16="http://schemas.microsoft.com/office/drawing/2014/main" id="{1B49B017-476B-BD41-AB70-B5D84BD35C7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4655149C-154A-7E4B-8DF4-D32154DE0A6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C5290F8B-6931-4A45-BFE2-59E8BD7E04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657E8E-B182-2045-8B3C-F57C7AD39D1B}" type="datetimeFigureOut">
              <a:rPr lang="pl-PL" smtClean="0"/>
              <a:t>2024-11-06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BF0E486F-70E4-014D-940D-AB29226A1C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762C342C-5403-EC40-8F4E-0EB7F3A03E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BEBEC-DFE7-4348-9041-D14859B9D83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9191034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D0E02A17-A854-F74B-99F9-D778113133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EC25E55D-D002-2D46-BD08-EE369D0E18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0EFD6EAC-ED92-434F-9B94-9310DD49D1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657E8E-B182-2045-8B3C-F57C7AD39D1B}" type="datetimeFigureOut">
              <a:rPr lang="pl-PL" smtClean="0"/>
              <a:t>2024-11-06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77936EBF-CEA1-1F47-9453-0723C98982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7C925D91-3A5A-864A-9D2C-7CA72AAF9A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BEBEC-DFE7-4348-9041-D14859B9D83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7530415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E9E3CA2-905C-B441-BC1A-5CDD6859B3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6E96C94E-5FD5-0542-95ED-7424FAD907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F211FE49-49B5-5546-989B-A0953A9C6C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657E8E-B182-2045-8B3C-F57C7AD39D1B}" type="datetimeFigureOut">
              <a:rPr lang="pl-PL" smtClean="0"/>
              <a:t>2024-11-06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48415F1C-FDAC-B148-96A8-84882337F7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63C03879-4B1C-1141-8508-8CD81AC917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BEBEC-DFE7-4348-9041-D14859B9D83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6524516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E0567F4-3FB7-BD41-9E4B-82492A1ED7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7A38EC9C-2870-0846-9DAA-D82B3A75C88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49CBA281-BFA7-EE4B-898A-C7D33C64537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5B2C6237-C623-1941-A838-669165BEFC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657E8E-B182-2045-8B3C-F57C7AD39D1B}" type="datetimeFigureOut">
              <a:rPr lang="pl-PL" smtClean="0"/>
              <a:t>2024-11-06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B3BFAAB2-0BBB-5E4F-AD2A-AB92CD76DE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60B09C25-9EC7-6C4A-9184-2FF1E73172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BEBEC-DFE7-4348-9041-D14859B9D83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833638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A3A7DF1-BED4-CD4F-BC1A-A4B35356F5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106217AC-29A7-354A-99BA-F99D00A837E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5B5D0B53-91B8-5643-B1D3-8D951AF8807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>
            <a:extLst>
              <a:ext uri="{FF2B5EF4-FFF2-40B4-BE49-F238E27FC236}">
                <a16:creationId xmlns:a16="http://schemas.microsoft.com/office/drawing/2014/main" id="{8A5F0AA9-C682-D947-B547-650A745E4DA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3F2055B0-4B67-F24A-8306-0C348752BBF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>
            <a:extLst>
              <a:ext uri="{FF2B5EF4-FFF2-40B4-BE49-F238E27FC236}">
                <a16:creationId xmlns:a16="http://schemas.microsoft.com/office/drawing/2014/main" id="{E40B2C86-3406-214E-9570-2A0C8AA58A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657E8E-B182-2045-8B3C-F57C7AD39D1B}" type="datetimeFigureOut">
              <a:rPr lang="pl-PL" smtClean="0"/>
              <a:t>2024-11-06</a:t>
            </a:fld>
            <a:endParaRPr lang="pl-PL"/>
          </a:p>
        </p:txBody>
      </p:sp>
      <p:sp>
        <p:nvSpPr>
          <p:cNvPr id="8" name="Symbol zastępczy stopki 7">
            <a:extLst>
              <a:ext uri="{FF2B5EF4-FFF2-40B4-BE49-F238E27FC236}">
                <a16:creationId xmlns:a16="http://schemas.microsoft.com/office/drawing/2014/main" id="{C5F22F53-3312-7F4B-B603-2402223701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>
            <a:extLst>
              <a:ext uri="{FF2B5EF4-FFF2-40B4-BE49-F238E27FC236}">
                <a16:creationId xmlns:a16="http://schemas.microsoft.com/office/drawing/2014/main" id="{8E657949-7C8C-8A41-9687-89897BFBB7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BEBEC-DFE7-4348-9041-D14859B9D83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5203023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4B46EEA-D632-B241-A83C-5C603E45C6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>
            <a:extLst>
              <a:ext uri="{FF2B5EF4-FFF2-40B4-BE49-F238E27FC236}">
                <a16:creationId xmlns:a16="http://schemas.microsoft.com/office/drawing/2014/main" id="{D92A4A73-D193-F445-A706-811990E415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657E8E-B182-2045-8B3C-F57C7AD39D1B}" type="datetimeFigureOut">
              <a:rPr lang="pl-PL" smtClean="0"/>
              <a:t>2024-11-06</a:t>
            </a:fld>
            <a:endParaRPr lang="pl-PL"/>
          </a:p>
        </p:txBody>
      </p:sp>
      <p:sp>
        <p:nvSpPr>
          <p:cNvPr id="4" name="Symbol zastępczy stopki 3">
            <a:extLst>
              <a:ext uri="{FF2B5EF4-FFF2-40B4-BE49-F238E27FC236}">
                <a16:creationId xmlns:a16="http://schemas.microsoft.com/office/drawing/2014/main" id="{CBF44157-3BC1-8341-BFD9-772E43E456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CEDA752E-4EE9-F74C-AEA7-CAB274F0A0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BEBEC-DFE7-4348-9041-D14859B9D83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911846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>
            <a:extLst>
              <a:ext uri="{FF2B5EF4-FFF2-40B4-BE49-F238E27FC236}">
                <a16:creationId xmlns:a16="http://schemas.microsoft.com/office/drawing/2014/main" id="{82C2F6C3-3123-074D-B896-C177AF6F50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657E8E-B182-2045-8B3C-F57C7AD39D1B}" type="datetimeFigureOut">
              <a:rPr lang="pl-PL" smtClean="0"/>
              <a:t>2024-11-06</a:t>
            </a:fld>
            <a:endParaRPr lang="pl-PL"/>
          </a:p>
        </p:txBody>
      </p:sp>
      <p:sp>
        <p:nvSpPr>
          <p:cNvPr id="3" name="Symbol zastępczy stopki 2">
            <a:extLst>
              <a:ext uri="{FF2B5EF4-FFF2-40B4-BE49-F238E27FC236}">
                <a16:creationId xmlns:a16="http://schemas.microsoft.com/office/drawing/2014/main" id="{6A1D8E13-A70E-654D-A7D4-E97BB6A48A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293B54E8-56BA-A14C-97FD-C1B684ACC5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BEBEC-DFE7-4348-9041-D14859B9D83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613956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477A663-B367-AD4E-A748-285CCBCBD0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B098F9DC-25EB-EB45-89BD-F1C53C35B3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BD55436A-8509-504E-92AC-73125812225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F583B432-C075-E341-A0F4-313361F4FF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657E8E-B182-2045-8B3C-F57C7AD39D1B}" type="datetimeFigureOut">
              <a:rPr lang="pl-PL" smtClean="0"/>
              <a:t>2024-11-06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D05C660B-7034-BE42-82FB-F0A9E6691E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0859ADDB-82CA-E644-93ED-777E9C9C78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BEBEC-DFE7-4348-9041-D14859B9D83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5208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E9907A1-4AA2-5C46-941D-7A85450BA5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>
            <a:extLst>
              <a:ext uri="{FF2B5EF4-FFF2-40B4-BE49-F238E27FC236}">
                <a16:creationId xmlns:a16="http://schemas.microsoft.com/office/drawing/2014/main" id="{AE5607EB-94D6-6B41-B963-5D47CF1C3EF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FE15D35A-F2A2-5745-905F-B12F54DC505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ABFC1244-6E71-AF4D-8592-5D32552CE1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657E8E-B182-2045-8B3C-F57C7AD39D1B}" type="datetimeFigureOut">
              <a:rPr lang="pl-PL" smtClean="0"/>
              <a:t>2024-11-06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9B422858-F8DB-3549-8CF8-0F86FD94DE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C1178177-A1AB-C748-BB42-94EC8DE970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BEBEC-DFE7-4348-9041-D14859B9D83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8746126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>
            <a:extLst>
              <a:ext uri="{FF2B5EF4-FFF2-40B4-BE49-F238E27FC236}">
                <a16:creationId xmlns:a16="http://schemas.microsoft.com/office/drawing/2014/main" id="{5A484526-B179-D049-AEBB-90A0EAB724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19D5B936-0F7E-094F-8434-3FFB2FAA326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6E192D08-6C3F-4B44-9106-9A34CF79E12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657E8E-B182-2045-8B3C-F57C7AD39D1B}" type="datetimeFigureOut">
              <a:rPr lang="pl-PL" smtClean="0"/>
              <a:t>2024-11-06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935D329D-6C58-924B-8443-9F52EF6AD56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39C528BB-9EC1-E040-B2E8-CA179EFCC99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9BEBEC-DFE7-4348-9041-D14859B9D83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741873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ole tekstowe 5">
            <a:extLst>
              <a:ext uri="{FF2B5EF4-FFF2-40B4-BE49-F238E27FC236}">
                <a16:creationId xmlns:a16="http://schemas.microsoft.com/office/drawing/2014/main" id="{89923AFF-E331-4CC9-9512-64890FB58607}"/>
              </a:ext>
            </a:extLst>
          </p:cNvPr>
          <p:cNvSpPr txBox="1"/>
          <p:nvPr/>
        </p:nvSpPr>
        <p:spPr>
          <a:xfrm>
            <a:off x="2379926" y="1648887"/>
            <a:ext cx="743214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4800" dirty="0" err="1">
                <a:solidFill>
                  <a:srgbClr val="8B0002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Title</a:t>
            </a:r>
            <a:r>
              <a:rPr lang="pl-PL" sz="4800" dirty="0">
                <a:solidFill>
                  <a:srgbClr val="8B0002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 of </a:t>
            </a:r>
            <a:r>
              <a:rPr lang="pl-PL" sz="4800" dirty="0" err="1">
                <a:solidFill>
                  <a:srgbClr val="8B0002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doctoral</a:t>
            </a:r>
            <a:r>
              <a:rPr lang="pl-PL" sz="4800" dirty="0">
                <a:solidFill>
                  <a:srgbClr val="8B0002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 </a:t>
            </a:r>
            <a:r>
              <a:rPr lang="pl-PL" sz="4800" dirty="0" err="1">
                <a:solidFill>
                  <a:srgbClr val="8B0002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dissertation</a:t>
            </a:r>
            <a:endParaRPr lang="pl-PL" sz="4800" dirty="0">
              <a:solidFill>
                <a:srgbClr val="8B0002"/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cxnSp>
        <p:nvCxnSpPr>
          <p:cNvPr id="7" name="Łącznik prosty 6">
            <a:extLst>
              <a:ext uri="{FF2B5EF4-FFF2-40B4-BE49-F238E27FC236}">
                <a16:creationId xmlns:a16="http://schemas.microsoft.com/office/drawing/2014/main" id="{A5FC0BFD-7D19-4B1C-B3E7-AE377E7C1061}"/>
              </a:ext>
            </a:extLst>
          </p:cNvPr>
          <p:cNvCxnSpPr>
            <a:cxnSpLocks/>
          </p:cNvCxnSpPr>
          <p:nvPr/>
        </p:nvCxnSpPr>
        <p:spPr>
          <a:xfrm>
            <a:off x="2030501" y="1652714"/>
            <a:ext cx="0" cy="2575209"/>
          </a:xfrm>
          <a:prstGeom prst="line">
            <a:avLst/>
          </a:prstGeom>
          <a:ln w="44450">
            <a:solidFill>
              <a:srgbClr val="8B000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pole tekstowe 9">
            <a:extLst>
              <a:ext uri="{FF2B5EF4-FFF2-40B4-BE49-F238E27FC236}">
                <a16:creationId xmlns:a16="http://schemas.microsoft.com/office/drawing/2014/main" id="{BB8553F3-12D5-45DD-BDB1-C1C3FF440B62}"/>
              </a:ext>
            </a:extLst>
          </p:cNvPr>
          <p:cNvSpPr txBox="1"/>
          <p:nvPr/>
        </p:nvSpPr>
        <p:spPr>
          <a:xfrm>
            <a:off x="2379926" y="3768798"/>
            <a:ext cx="838428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800" b="1" dirty="0" err="1">
                <a:solidFill>
                  <a:srgbClr val="8B0002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Doctoral</a:t>
            </a:r>
            <a:r>
              <a:rPr lang="pl-PL" sz="2800" b="1" dirty="0">
                <a:solidFill>
                  <a:srgbClr val="8B0002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 </a:t>
            </a:r>
            <a:r>
              <a:rPr lang="pl-PL" sz="2800" b="1" dirty="0" err="1">
                <a:solidFill>
                  <a:srgbClr val="8B0002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candidate</a:t>
            </a:r>
            <a:r>
              <a:rPr lang="pl-PL" sz="2800" dirty="0">
                <a:solidFill>
                  <a:srgbClr val="8B0002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: …………………………………..</a:t>
            </a:r>
          </a:p>
        </p:txBody>
      </p:sp>
      <p:sp>
        <p:nvSpPr>
          <p:cNvPr id="11" name="pole tekstowe 10">
            <a:extLst>
              <a:ext uri="{FF2B5EF4-FFF2-40B4-BE49-F238E27FC236}">
                <a16:creationId xmlns:a16="http://schemas.microsoft.com/office/drawing/2014/main" id="{4BEC7DD9-0E00-4C58-81E4-C9237742063D}"/>
              </a:ext>
            </a:extLst>
          </p:cNvPr>
          <p:cNvSpPr txBox="1"/>
          <p:nvPr/>
        </p:nvSpPr>
        <p:spPr>
          <a:xfrm>
            <a:off x="545692" y="4624368"/>
            <a:ext cx="838428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400" b="1" dirty="0" err="1">
                <a:solidFill>
                  <a:srgbClr val="8B0002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Discipline</a:t>
            </a:r>
            <a:r>
              <a:rPr lang="pl-PL" sz="2400" b="1" dirty="0">
                <a:solidFill>
                  <a:srgbClr val="8B0002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: </a:t>
            </a:r>
            <a:r>
              <a:rPr lang="pl-PL" sz="2400" dirty="0">
                <a:solidFill>
                  <a:srgbClr val="8B0002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………………………….</a:t>
            </a:r>
          </a:p>
        </p:txBody>
      </p:sp>
      <p:sp>
        <p:nvSpPr>
          <p:cNvPr id="12" name="pole tekstowe 11">
            <a:extLst>
              <a:ext uri="{FF2B5EF4-FFF2-40B4-BE49-F238E27FC236}">
                <a16:creationId xmlns:a16="http://schemas.microsoft.com/office/drawing/2014/main" id="{F3EEC20E-EFC6-435F-A090-6831DF9E6260}"/>
              </a:ext>
            </a:extLst>
          </p:cNvPr>
          <p:cNvSpPr txBox="1"/>
          <p:nvPr/>
        </p:nvSpPr>
        <p:spPr>
          <a:xfrm>
            <a:off x="545692" y="5418383"/>
            <a:ext cx="838428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400" b="1" dirty="0" err="1">
                <a:solidFill>
                  <a:srgbClr val="8B0002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Supervisor</a:t>
            </a:r>
            <a:r>
              <a:rPr lang="pl-PL" sz="2400" b="1" dirty="0">
                <a:solidFill>
                  <a:srgbClr val="8B0002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(s)</a:t>
            </a:r>
            <a:r>
              <a:rPr lang="pl-PL" sz="2400" dirty="0">
                <a:solidFill>
                  <a:srgbClr val="8B0002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……………………….…………………….</a:t>
            </a:r>
          </a:p>
          <a:p>
            <a:r>
              <a:rPr lang="pl-PL" sz="2400" b="1" dirty="0" err="1">
                <a:solidFill>
                  <a:srgbClr val="8B0002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Auxiliary</a:t>
            </a:r>
            <a:r>
              <a:rPr lang="pl-PL" sz="2400" b="1" dirty="0">
                <a:solidFill>
                  <a:srgbClr val="8B0002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 </a:t>
            </a:r>
            <a:r>
              <a:rPr lang="pl-PL" sz="2400" b="1" dirty="0" err="1">
                <a:solidFill>
                  <a:srgbClr val="8B0002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Supervisor</a:t>
            </a:r>
            <a:r>
              <a:rPr lang="pl-PL" sz="2400" b="1" dirty="0">
                <a:solidFill>
                  <a:srgbClr val="8B0002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:</a:t>
            </a:r>
            <a:r>
              <a:rPr lang="pl-PL" sz="2400" dirty="0">
                <a:solidFill>
                  <a:srgbClr val="8B0002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……………………………….……………</a:t>
            </a:r>
          </a:p>
        </p:txBody>
      </p:sp>
      <p:pic>
        <p:nvPicPr>
          <p:cNvPr id="13" name="Obraz 12" descr="Obraz zawierający tekst&#10;&#10;Opis wygenerowany automatycznie">
            <a:extLst>
              <a:ext uri="{FF2B5EF4-FFF2-40B4-BE49-F238E27FC236}">
                <a16:creationId xmlns:a16="http://schemas.microsoft.com/office/drawing/2014/main" id="{F5938910-9592-43E0-AF28-FD3B388EB9A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4524" y="193551"/>
            <a:ext cx="3262196" cy="1062718"/>
          </a:xfrm>
          <a:prstGeom prst="rect">
            <a:avLst/>
          </a:prstGeom>
        </p:spPr>
      </p:pic>
      <p:pic>
        <p:nvPicPr>
          <p:cNvPr id="14" name="Obraz 13">
            <a:extLst>
              <a:ext uri="{FF2B5EF4-FFF2-40B4-BE49-F238E27FC236}">
                <a16:creationId xmlns:a16="http://schemas.microsoft.com/office/drawing/2014/main" id="{72996436-1D5C-46D0-8142-6075F6F8550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775205" y="345401"/>
            <a:ext cx="1102271" cy="7318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3056760"/>
      </p:ext>
    </p:extLst>
  </p:cSld>
  <p:clrMapOvr>
    <a:masterClrMapping/>
  </p:clrMapOvr>
  <p:transition spd="slow">
    <p:wip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ole tekstowe 6">
            <a:extLst>
              <a:ext uri="{FF2B5EF4-FFF2-40B4-BE49-F238E27FC236}">
                <a16:creationId xmlns:a16="http://schemas.microsoft.com/office/drawing/2014/main" id="{69622621-E87E-B74C-BE35-5F87370144E7}"/>
              </a:ext>
            </a:extLst>
          </p:cNvPr>
          <p:cNvSpPr txBox="1"/>
          <p:nvPr/>
        </p:nvSpPr>
        <p:spPr>
          <a:xfrm>
            <a:off x="9011485" y="375389"/>
            <a:ext cx="156830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l-PL" sz="1000" b="1" dirty="0" err="1">
                <a:solidFill>
                  <a:srgbClr val="8B0002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PhD</a:t>
            </a:r>
            <a:r>
              <a:rPr lang="pl-PL" sz="1000" b="1" dirty="0">
                <a:solidFill>
                  <a:srgbClr val="8B0002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 student</a:t>
            </a:r>
          </a:p>
          <a:p>
            <a:pPr algn="r"/>
            <a:r>
              <a:rPr lang="pl-PL" sz="1000" dirty="0" err="1">
                <a:solidFill>
                  <a:srgbClr val="8B0002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Title</a:t>
            </a:r>
            <a:r>
              <a:rPr lang="pl-PL" sz="1000" dirty="0">
                <a:solidFill>
                  <a:srgbClr val="8B0002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 of </a:t>
            </a:r>
            <a:r>
              <a:rPr lang="pl-PL" sz="1000" dirty="0" err="1">
                <a:solidFill>
                  <a:srgbClr val="8B0002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doctoral</a:t>
            </a:r>
            <a:r>
              <a:rPr lang="pl-PL" sz="1000" dirty="0">
                <a:solidFill>
                  <a:srgbClr val="8B0002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 </a:t>
            </a:r>
            <a:r>
              <a:rPr lang="pl-PL" sz="1000" dirty="0" err="1">
                <a:solidFill>
                  <a:srgbClr val="8B0002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dissertation</a:t>
            </a:r>
            <a:endParaRPr lang="pl-PL" sz="1000" dirty="0">
              <a:solidFill>
                <a:srgbClr val="8B0002"/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  <a:p>
            <a:pPr algn="r"/>
            <a:r>
              <a:rPr lang="pl-PL" sz="1000" dirty="0">
                <a:solidFill>
                  <a:srgbClr val="8B000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…………………………..</a:t>
            </a:r>
          </a:p>
          <a:p>
            <a:pPr algn="r"/>
            <a:endParaRPr lang="pl-PL" sz="1000" dirty="0">
              <a:solidFill>
                <a:srgbClr val="00628A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2" name="Łącznik prosty 11">
            <a:extLst>
              <a:ext uri="{FF2B5EF4-FFF2-40B4-BE49-F238E27FC236}">
                <a16:creationId xmlns:a16="http://schemas.microsoft.com/office/drawing/2014/main" id="{F8AF7817-FFE9-CA45-B692-2A82633B2D33}"/>
              </a:ext>
            </a:extLst>
          </p:cNvPr>
          <p:cNvCxnSpPr/>
          <p:nvPr/>
        </p:nvCxnSpPr>
        <p:spPr>
          <a:xfrm>
            <a:off x="10644928" y="309937"/>
            <a:ext cx="0" cy="773338"/>
          </a:xfrm>
          <a:prstGeom prst="line">
            <a:avLst/>
          </a:prstGeom>
          <a:ln w="12700">
            <a:solidFill>
              <a:srgbClr val="8B000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Prostokąt 2">
            <a:extLst>
              <a:ext uri="{FF2B5EF4-FFF2-40B4-BE49-F238E27FC236}">
                <a16:creationId xmlns:a16="http://schemas.microsoft.com/office/drawing/2014/main" id="{5D572FAC-DF56-49CE-95F0-210EEB90075D}"/>
              </a:ext>
            </a:extLst>
          </p:cNvPr>
          <p:cNvSpPr/>
          <p:nvPr/>
        </p:nvSpPr>
        <p:spPr>
          <a:xfrm>
            <a:off x="1180163" y="1379159"/>
            <a:ext cx="9595042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2000" b="1" u="sng" dirty="0">
                <a:solidFill>
                  <a:srgbClr val="8B0002"/>
                </a:solidFill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Plan of </a:t>
            </a:r>
            <a:r>
              <a:rPr lang="pl-PL" sz="2000" b="1" u="sng" dirty="0" err="1">
                <a:solidFill>
                  <a:srgbClr val="8B0002"/>
                </a:solidFill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presentation</a:t>
            </a:r>
            <a:endParaRPr lang="pl-PL" sz="2000" b="1" u="sng" dirty="0">
              <a:solidFill>
                <a:srgbClr val="8B0002"/>
              </a:solidFill>
              <a:latin typeface="Arial Narrow" panose="020B0606020202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r>
              <a:rPr lang="en-US" sz="2000" b="1" dirty="0">
                <a:solidFill>
                  <a:srgbClr val="8B0002"/>
                </a:solidFill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1. Introduction</a:t>
            </a:r>
            <a:r>
              <a:rPr lang="en-US" sz="2000" dirty="0">
                <a:solidFill>
                  <a:srgbClr val="8B0002"/>
                </a:solidFill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</a:p>
          <a:p>
            <a:pPr marL="285750" indent="-285750">
              <a:buFontTx/>
              <a:buChar char="-"/>
            </a:pPr>
            <a:r>
              <a:rPr lang="en-US" sz="2000" dirty="0">
                <a:solidFill>
                  <a:srgbClr val="8B0002"/>
                </a:solidFill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motivation to undertake research on the basis of literature analysis</a:t>
            </a:r>
          </a:p>
          <a:p>
            <a:pPr marL="285750" indent="-285750">
              <a:buFontTx/>
              <a:buChar char="-"/>
            </a:pPr>
            <a:r>
              <a:rPr lang="en-US" sz="2000" dirty="0">
                <a:solidFill>
                  <a:srgbClr val="8B0002"/>
                </a:solidFill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research innovativeness</a:t>
            </a:r>
          </a:p>
          <a:p>
            <a:pPr marL="285750" indent="-285750">
              <a:buFontTx/>
              <a:buChar char="-"/>
            </a:pPr>
            <a:r>
              <a:rPr lang="en-US" sz="2000" dirty="0">
                <a:solidFill>
                  <a:srgbClr val="8B0002"/>
                </a:solidFill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research aim and hypothesis</a:t>
            </a:r>
            <a:endParaRPr lang="pl-PL" sz="2000" dirty="0">
              <a:solidFill>
                <a:srgbClr val="8B0002"/>
              </a:solidFill>
              <a:latin typeface="Arial Narrow" panose="020B0606020202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285750" indent="-285750">
              <a:buFontTx/>
              <a:buChar char="-"/>
            </a:pPr>
            <a:r>
              <a:rPr lang="pl-PL" sz="2000" dirty="0">
                <a:solidFill>
                  <a:srgbClr val="8B0002"/>
                </a:solidFill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Progress of the </a:t>
            </a:r>
            <a:r>
              <a:rPr lang="pl-PL" sz="2000" dirty="0" err="1">
                <a:solidFill>
                  <a:srgbClr val="8B0002"/>
                </a:solidFill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research</a:t>
            </a:r>
            <a:r>
              <a:rPr lang="pl-PL" sz="2000" dirty="0">
                <a:solidFill>
                  <a:srgbClr val="8B0002"/>
                </a:solidFill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in </a:t>
            </a:r>
            <a:r>
              <a:rPr lang="pl-PL" sz="2000" dirty="0" err="1">
                <a:solidFill>
                  <a:srgbClr val="8B0002"/>
                </a:solidFill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relation</a:t>
            </a:r>
            <a:r>
              <a:rPr lang="pl-PL" sz="2000" dirty="0">
                <a:solidFill>
                  <a:srgbClr val="8B0002"/>
                </a:solidFill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to </a:t>
            </a:r>
            <a:r>
              <a:rPr lang="pl-PL" sz="2000" dirty="0" err="1">
                <a:solidFill>
                  <a:srgbClr val="8B0002"/>
                </a:solidFill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individual</a:t>
            </a:r>
            <a:r>
              <a:rPr lang="pl-PL" sz="2000" dirty="0">
                <a:solidFill>
                  <a:srgbClr val="8B0002"/>
                </a:solidFill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l-PL" sz="2000" dirty="0" err="1">
                <a:solidFill>
                  <a:srgbClr val="8B0002"/>
                </a:solidFill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research</a:t>
            </a:r>
            <a:r>
              <a:rPr lang="pl-PL" sz="2000" dirty="0">
                <a:solidFill>
                  <a:srgbClr val="8B0002"/>
                </a:solidFill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plan</a:t>
            </a:r>
            <a:endParaRPr lang="en-US" sz="2000" dirty="0">
              <a:solidFill>
                <a:srgbClr val="8B0002"/>
              </a:solidFill>
              <a:latin typeface="Arial Narrow" panose="020B0606020202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r>
              <a:rPr lang="en-US" sz="2000" b="1" dirty="0">
                <a:solidFill>
                  <a:srgbClr val="8B0002"/>
                </a:solidFill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2. Materials and Methods </a:t>
            </a:r>
          </a:p>
          <a:p>
            <a:pPr marL="285750" indent="-285750">
              <a:buFontTx/>
              <a:buChar char="-"/>
            </a:pPr>
            <a:r>
              <a:rPr lang="en-US" sz="2000" dirty="0">
                <a:solidFill>
                  <a:srgbClr val="8B0002"/>
                </a:solidFill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subject of study</a:t>
            </a:r>
          </a:p>
          <a:p>
            <a:pPr marL="285750" indent="-285750">
              <a:buFontTx/>
              <a:buChar char="-"/>
            </a:pPr>
            <a:r>
              <a:rPr lang="en-US" sz="2000" dirty="0">
                <a:solidFill>
                  <a:srgbClr val="8B0002"/>
                </a:solidFill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research methodology</a:t>
            </a:r>
          </a:p>
          <a:p>
            <a:r>
              <a:rPr lang="en-US" sz="2000" b="1" dirty="0">
                <a:solidFill>
                  <a:srgbClr val="8B0002"/>
                </a:solidFill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3. </a:t>
            </a:r>
            <a:r>
              <a:rPr lang="pl-PL" sz="2000" b="1" dirty="0">
                <a:solidFill>
                  <a:srgbClr val="8B0002"/>
                </a:solidFill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Presentation and </a:t>
            </a:r>
            <a:r>
              <a:rPr lang="pl-PL" sz="2000" b="1" dirty="0" err="1">
                <a:solidFill>
                  <a:srgbClr val="8B0002"/>
                </a:solidFill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discussion</a:t>
            </a:r>
            <a:r>
              <a:rPr lang="pl-PL" sz="2000" b="1" dirty="0">
                <a:solidFill>
                  <a:srgbClr val="8B0002"/>
                </a:solidFill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ot the </a:t>
            </a:r>
            <a:r>
              <a:rPr lang="pl-PL" sz="2000" b="1" dirty="0" err="1">
                <a:solidFill>
                  <a:srgbClr val="8B0002"/>
                </a:solidFill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relevant</a:t>
            </a:r>
            <a:r>
              <a:rPr lang="pl-PL" sz="2000" b="1" dirty="0">
                <a:solidFill>
                  <a:srgbClr val="8B0002"/>
                </a:solidFill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>
                <a:solidFill>
                  <a:srgbClr val="8B0002"/>
                </a:solidFill>
                <a:latin typeface="Arial Narrow" panose="020B0606020202030204" pitchFamily="34" charset="0"/>
              </a:rPr>
              <a:t>scientific</a:t>
            </a:r>
            <a:r>
              <a:rPr lang="pl-PL" sz="2000" b="1" dirty="0">
                <a:solidFill>
                  <a:srgbClr val="8B0002"/>
                </a:solidFill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>
                <a:solidFill>
                  <a:srgbClr val="8B0002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r</a:t>
            </a:r>
            <a:r>
              <a:rPr lang="en-US" sz="2000" b="1" dirty="0">
                <a:solidFill>
                  <a:srgbClr val="8B0002"/>
                </a:solidFill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esults</a:t>
            </a:r>
            <a:r>
              <a:rPr lang="en-US" sz="2000" b="1" dirty="0">
                <a:solidFill>
                  <a:srgbClr val="8B0002"/>
                </a:solidFill>
                <a:latin typeface="Arial Narrow" panose="020B0606020202030204" pitchFamily="34" charset="0"/>
              </a:rPr>
              <a:t> </a:t>
            </a:r>
            <a:r>
              <a:rPr lang="pl-PL" sz="2000" b="1" dirty="0">
                <a:solidFill>
                  <a:srgbClr val="8B0002"/>
                </a:solidFill>
                <a:latin typeface="Arial Narrow" panose="020B0606020202030204" pitchFamily="34" charset="0"/>
              </a:rPr>
              <a:t>in </a:t>
            </a:r>
            <a:r>
              <a:rPr lang="pl-PL" sz="2000" b="1" dirty="0" err="1">
                <a:solidFill>
                  <a:srgbClr val="8B0002"/>
                </a:solidFill>
                <a:latin typeface="Arial Narrow" panose="020B0606020202030204" pitchFamily="34" charset="0"/>
              </a:rPr>
              <a:t>relation</a:t>
            </a:r>
            <a:r>
              <a:rPr lang="pl-PL" sz="2000" b="1" dirty="0">
                <a:solidFill>
                  <a:srgbClr val="8B0002"/>
                </a:solidFill>
                <a:latin typeface="Arial Narrow" panose="020B0606020202030204" pitchFamily="34" charset="0"/>
              </a:rPr>
              <a:t> to </a:t>
            </a:r>
            <a:r>
              <a:rPr lang="pl-PL" sz="2000" b="1" dirty="0" err="1">
                <a:solidFill>
                  <a:srgbClr val="8B0002"/>
                </a:solidFill>
                <a:latin typeface="Arial Narrow" panose="020B0606020202030204" pitchFamily="34" charset="0"/>
              </a:rPr>
              <a:t>individual</a:t>
            </a:r>
            <a:r>
              <a:rPr lang="pl-PL" sz="2000" b="1" dirty="0">
                <a:solidFill>
                  <a:srgbClr val="8B0002"/>
                </a:solidFill>
                <a:latin typeface="Arial Narrow" panose="020B0606020202030204" pitchFamily="34" charset="0"/>
              </a:rPr>
              <a:t> </a:t>
            </a:r>
            <a:r>
              <a:rPr lang="pl-PL" sz="2000" b="1" dirty="0" err="1">
                <a:solidFill>
                  <a:srgbClr val="8B0002"/>
                </a:solidFill>
                <a:latin typeface="Arial Narrow" panose="020B0606020202030204" pitchFamily="34" charset="0"/>
              </a:rPr>
              <a:t>research</a:t>
            </a:r>
            <a:r>
              <a:rPr lang="pl-PL" sz="2000" b="1" dirty="0">
                <a:solidFill>
                  <a:srgbClr val="8B0002"/>
                </a:solidFill>
                <a:latin typeface="Arial Narrow" panose="020B0606020202030204" pitchFamily="34" charset="0"/>
              </a:rPr>
              <a:t> plan</a:t>
            </a:r>
            <a:endParaRPr lang="en-US" sz="2000" b="1" dirty="0">
              <a:solidFill>
                <a:srgbClr val="8B0002"/>
              </a:solidFill>
              <a:latin typeface="Arial Narrow" panose="020B0606020202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r>
              <a:rPr lang="en-US" sz="2000" b="1" dirty="0">
                <a:solidFill>
                  <a:srgbClr val="8B0002"/>
                </a:solidFill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4. Conclusions</a:t>
            </a:r>
          </a:p>
          <a:p>
            <a:r>
              <a:rPr lang="pl-PL" sz="2000" b="1" dirty="0">
                <a:solidFill>
                  <a:srgbClr val="8B0002"/>
                </a:solidFill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5</a:t>
            </a:r>
            <a:r>
              <a:rPr lang="en-US" sz="2000" b="1" dirty="0">
                <a:solidFill>
                  <a:srgbClr val="8B0002"/>
                </a:solidFill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 References</a:t>
            </a:r>
            <a:r>
              <a:rPr lang="en-US" sz="2000" dirty="0">
                <a:solidFill>
                  <a:srgbClr val="8B0002"/>
                </a:solidFill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endParaRPr lang="pl-PL" sz="2000" dirty="0">
              <a:solidFill>
                <a:srgbClr val="8B0002"/>
              </a:solidFill>
              <a:latin typeface="Arial Narrow" panose="020B0606020202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r>
              <a:rPr lang="pl-PL" sz="2000" b="1" dirty="0">
                <a:solidFill>
                  <a:srgbClr val="8B0002"/>
                </a:solidFill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6. </a:t>
            </a:r>
            <a:r>
              <a:rPr lang="pl-PL" sz="2000" b="1" dirty="0" err="1">
                <a:solidFill>
                  <a:srgbClr val="8B0002"/>
                </a:solidFill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Academic</a:t>
            </a:r>
            <a:r>
              <a:rPr lang="pl-PL" sz="2000" b="1" dirty="0">
                <a:solidFill>
                  <a:srgbClr val="8B0002"/>
                </a:solidFill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l-PL" sz="2000" b="1" dirty="0" err="1">
                <a:solidFill>
                  <a:srgbClr val="8B0002"/>
                </a:solidFill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achievements</a:t>
            </a:r>
            <a:r>
              <a:rPr lang="pl-PL" sz="2000" b="1" dirty="0">
                <a:solidFill>
                  <a:srgbClr val="8B0002"/>
                </a:solidFill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(list of </a:t>
            </a:r>
            <a:r>
              <a:rPr lang="pl-PL" sz="2000" b="1" dirty="0" err="1">
                <a:solidFill>
                  <a:srgbClr val="8B0002"/>
                </a:solidFill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publications</a:t>
            </a:r>
            <a:r>
              <a:rPr lang="pl-PL" sz="2000" b="1" dirty="0">
                <a:solidFill>
                  <a:srgbClr val="8B0002"/>
                </a:solidFill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</a:t>
            </a:r>
            <a:r>
              <a:rPr lang="pl-PL" sz="2000" b="1" dirty="0" err="1">
                <a:solidFill>
                  <a:srgbClr val="8B0002"/>
                </a:solidFill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conferences</a:t>
            </a:r>
            <a:r>
              <a:rPr lang="pl-PL" sz="2000" b="1" dirty="0">
                <a:solidFill>
                  <a:srgbClr val="8B0002"/>
                </a:solidFill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</a:t>
            </a:r>
            <a:r>
              <a:rPr lang="pl-PL" sz="2000" b="1" dirty="0" err="1">
                <a:solidFill>
                  <a:srgbClr val="8B0002"/>
                </a:solidFill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interships</a:t>
            </a:r>
            <a:r>
              <a:rPr lang="pl-PL" sz="2000" b="1" dirty="0">
                <a:solidFill>
                  <a:srgbClr val="8B0002"/>
                </a:solidFill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</a:t>
            </a:r>
            <a:r>
              <a:rPr lang="pl-PL" sz="2000" b="1" dirty="0" err="1">
                <a:solidFill>
                  <a:srgbClr val="8B0002"/>
                </a:solidFill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patents</a:t>
            </a:r>
            <a:r>
              <a:rPr lang="pl-PL" sz="2000" b="1" dirty="0">
                <a:solidFill>
                  <a:srgbClr val="8B0002"/>
                </a:solidFill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)</a:t>
            </a:r>
            <a:endParaRPr lang="en-US" sz="2000" b="1" dirty="0">
              <a:solidFill>
                <a:srgbClr val="8B0002"/>
              </a:solidFill>
              <a:latin typeface="Arial Narrow" panose="020B0606020202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Obraz 4" descr="Obraz zawierający tekst&#10;&#10;Opis wygenerowany automatycznie">
            <a:extLst>
              <a:ext uri="{FF2B5EF4-FFF2-40B4-BE49-F238E27FC236}">
                <a16:creationId xmlns:a16="http://schemas.microsoft.com/office/drawing/2014/main" id="{6FD6ED5A-B800-4CA4-A943-4F963BD26C4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4524" y="193551"/>
            <a:ext cx="3262196" cy="1062718"/>
          </a:xfrm>
          <a:prstGeom prst="rect">
            <a:avLst/>
          </a:prstGeom>
        </p:spPr>
      </p:pic>
      <p:pic>
        <p:nvPicPr>
          <p:cNvPr id="10" name="Obraz 9">
            <a:extLst>
              <a:ext uri="{FF2B5EF4-FFF2-40B4-BE49-F238E27FC236}">
                <a16:creationId xmlns:a16="http://schemas.microsoft.com/office/drawing/2014/main" id="{91F0E58F-5536-47AA-BFE4-0AAE81399A3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775205" y="345401"/>
            <a:ext cx="1102271" cy="7318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8940892"/>
      </p:ext>
    </p:extLst>
  </p:cSld>
  <p:clrMapOvr>
    <a:masterClrMapping/>
  </p:clrMapOvr>
  <p:transition spd="slow">
    <p:wipe/>
  </p:transition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596</TotalTime>
  <Words>133</Words>
  <Application>Microsoft Office PowerPoint</Application>
  <PresentationFormat>Panoramiczny</PresentationFormat>
  <Paragraphs>24</Paragraphs>
  <Slides>2</Slides>
  <Notes>1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2</vt:i4>
      </vt:variant>
    </vt:vector>
  </HeadingPairs>
  <TitlesOfParts>
    <vt:vector size="7" baseType="lpstr">
      <vt:lpstr>Arial</vt:lpstr>
      <vt:lpstr>Arial Narrow</vt:lpstr>
      <vt:lpstr>Calibri</vt:lpstr>
      <vt:lpstr>Calibri Light</vt:lpstr>
      <vt:lpstr>Motyw pakietu Office</vt:lpstr>
      <vt:lpstr>Prezentacja programu PowerPoint</vt:lpstr>
      <vt:lpstr>Prezentacja programu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Katarzyna Hauza</dc:creator>
  <cp:lastModifiedBy>Marzena Jankowska ISD PŁ</cp:lastModifiedBy>
  <cp:revision>53</cp:revision>
  <dcterms:created xsi:type="dcterms:W3CDTF">2020-11-08T19:05:06Z</dcterms:created>
  <dcterms:modified xsi:type="dcterms:W3CDTF">2024-11-06T08:50:01Z</dcterms:modified>
</cp:coreProperties>
</file>