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0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002"/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89362" autoAdjust="0"/>
  </p:normalViewPr>
  <p:slideViewPr>
    <p:cSldViewPr snapToGrid="0" snapToObjects="1" showGuides="1">
      <p:cViewPr varScale="1">
        <p:scale>
          <a:sx n="96" d="100"/>
          <a:sy n="96" d="100"/>
        </p:scale>
        <p:origin x="5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pl-PL" noProof="0" dirty="0"/>
              <a:t>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en-US" noProof="0" dirty="0"/>
              <a:t>English</a:t>
            </a:r>
            <a:r>
              <a:rPr lang="pl-PL" noProof="0" dirty="0"/>
              <a:t> </a:t>
            </a:r>
            <a:r>
              <a:rPr lang="pl-PL" noProof="0" dirty="0" err="1"/>
              <a:t>language</a:t>
            </a:r>
            <a:r>
              <a:rPr lang="pl-PL" noProof="0" dirty="0"/>
              <a:t> with </a:t>
            </a:r>
            <a:r>
              <a:rPr lang="pl-PL" noProof="0" dirty="0" err="1"/>
              <a:t>exception</a:t>
            </a:r>
            <a:r>
              <a:rPr lang="pl-PL" noProof="0" dirty="0"/>
              <a:t> of </a:t>
            </a:r>
            <a:r>
              <a:rPr lang="pl-PL" noProof="0" dirty="0" err="1"/>
              <a:t>implementation</a:t>
            </a:r>
            <a:r>
              <a:rPr lang="pl-PL" noProof="0" dirty="0"/>
              <a:t> </a:t>
            </a:r>
            <a:r>
              <a:rPr lang="pl-PL" noProof="0" dirty="0" err="1"/>
              <a:t>doctorate</a:t>
            </a:r>
            <a:r>
              <a:rPr lang="pl-PL" noProof="0" dirty="0"/>
              <a:t>.</a:t>
            </a:r>
            <a:endParaRPr lang="pl-PL" sz="1200" dirty="0">
              <a:latin typeface="Arial Narrow" panose="020B0606020202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1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2025-04-09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89923AFF-E331-4CC9-9512-64890FB58607}"/>
              </a:ext>
            </a:extLst>
          </p:cNvPr>
          <p:cNvSpPr txBox="1"/>
          <p:nvPr/>
        </p:nvSpPr>
        <p:spPr>
          <a:xfrm>
            <a:off x="2379926" y="1648887"/>
            <a:ext cx="743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48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A5FC0BFD-7D19-4B1C-B3E7-AE377E7C1061}"/>
              </a:ext>
            </a:extLst>
          </p:cNvPr>
          <p:cNvCxnSpPr>
            <a:cxnSpLocks/>
          </p:cNvCxnSpPr>
          <p:nvPr/>
        </p:nvCxnSpPr>
        <p:spPr>
          <a:xfrm>
            <a:off x="2030501" y="1652714"/>
            <a:ext cx="0" cy="2575209"/>
          </a:xfrm>
          <a:prstGeom prst="line">
            <a:avLst/>
          </a:prstGeom>
          <a:ln w="4445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B8553F3-12D5-45DD-BDB1-C1C3FF440B62}"/>
              </a:ext>
            </a:extLst>
          </p:cNvPr>
          <p:cNvSpPr txBox="1"/>
          <p:nvPr/>
        </p:nvSpPr>
        <p:spPr>
          <a:xfrm>
            <a:off x="2379926" y="3768798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candidate</a:t>
            </a:r>
            <a:r>
              <a:rPr lang="pl-PL" sz="2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BEC7DD9-0E00-4C58-81E4-C9237742063D}"/>
              </a:ext>
            </a:extLst>
          </p:cNvPr>
          <p:cNvSpPr txBox="1"/>
          <p:nvPr/>
        </p:nvSpPr>
        <p:spPr>
          <a:xfrm>
            <a:off x="545692" y="4624368"/>
            <a:ext cx="83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3EEC20E-EFC6-435F-A090-6831DF9E6260}"/>
              </a:ext>
            </a:extLst>
          </p:cNvPr>
          <p:cNvSpPr txBox="1"/>
          <p:nvPr/>
        </p:nvSpPr>
        <p:spPr>
          <a:xfrm>
            <a:off x="545692" y="5418383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(s)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……………………….…………………….</a:t>
            </a:r>
          </a:p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……………………………….……………</a:t>
            </a:r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F5938910-9592-43E0-AF28-FD3B388EB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72996436-1D5C-46D0-8142-6075F6F85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567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9011485" y="375389"/>
            <a:ext cx="156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PhD</a:t>
            </a:r>
            <a:r>
              <a:rPr lang="pl-PL" sz="1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8B00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644928" y="309937"/>
            <a:ext cx="0" cy="773338"/>
          </a:xfrm>
          <a:prstGeom prst="line">
            <a:avLst/>
          </a:prstGeom>
          <a:ln w="1270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180163" y="1379159"/>
            <a:ext cx="95950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</a:t>
            </a:r>
            <a:r>
              <a:rPr lang="pl-PL" sz="2000" b="1" u="sng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endParaRPr lang="pl-PL" sz="2000" b="1" u="sng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innovativeness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hypothesis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of the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</a:t>
            </a:r>
            <a:endParaRPr lang="en-US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Materials and Methods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and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 the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relevant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scientific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in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relation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to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individual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research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plan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Conclusions</a:t>
            </a: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achievements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(list of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publications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interships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6FD6ED5A-B800-4CA4-A943-4F963BD26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1F0E58F-5536-47AA-BFE4-0AAE81399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133</Words>
  <Application>Microsoft Office PowerPoint</Application>
  <PresentationFormat>Panoramiczny</PresentationFormat>
  <Paragraphs>24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Marzena Jankowska ISD PŁ</cp:lastModifiedBy>
  <cp:revision>53</cp:revision>
  <dcterms:created xsi:type="dcterms:W3CDTF">2020-11-08T19:05:06Z</dcterms:created>
  <dcterms:modified xsi:type="dcterms:W3CDTF">2025-04-09T11:44:25Z</dcterms:modified>
</cp:coreProperties>
</file>